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00AD4-DD07-D246-19C3-CF50CC3CE5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EVALUATION OF ANALYTICAL SCLABILITY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782629-C8F9-8919-0D36-38B6CE1FBD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 by: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Bijali Jayalakshmi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jayan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196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56D5B-1DF8-DF3B-1FF8-0791552D5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62B39-B479-A1D3-CFA0-CE06D9F86A4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IN" dirty="0"/>
              <a:t>PRIVATE CLOUD:</a:t>
            </a:r>
          </a:p>
          <a:p>
            <a:r>
              <a:rPr lang="en-IN" dirty="0"/>
              <a:t>INFRASTRUCTURED OPERATED SOLELY FOR A SINGLE OPERATION</a:t>
            </a:r>
          </a:p>
          <a:p>
            <a:r>
              <a:rPr lang="en-IN" dirty="0"/>
              <a:t>SAME FEATURES OF PUBLIC CLOUD</a:t>
            </a:r>
          </a:p>
          <a:p>
            <a:r>
              <a:rPr lang="en-IN" dirty="0"/>
              <a:t>OFFER THE GREATEST LEVEL OF </a:t>
            </a:r>
            <a:r>
              <a:rPr lang="en-IN" b="1" dirty="0"/>
              <a:t>SECURITY </a:t>
            </a:r>
            <a:r>
              <a:rPr lang="en-IN" dirty="0"/>
              <a:t>AND </a:t>
            </a:r>
            <a:r>
              <a:rPr lang="en-IN" b="1" dirty="0"/>
              <a:t>CONTROL</a:t>
            </a:r>
          </a:p>
          <a:p>
            <a:r>
              <a:rPr lang="en-IN" dirty="0"/>
              <a:t>NECESSARY TO PURCHASE AND </a:t>
            </a:r>
            <a:r>
              <a:rPr lang="en-IN" b="1" dirty="0"/>
              <a:t>OWN THE ENTIRE CLOUD INFRASTRUCTURE</a:t>
            </a:r>
          </a:p>
        </p:txBody>
      </p:sp>
    </p:spTree>
    <p:extLst>
      <p:ext uri="{BB962C8B-B14F-4D97-AF65-F5344CB8AC3E}">
        <p14:creationId xmlns:p14="http://schemas.microsoft.com/office/powerpoint/2010/main" val="3558566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B0B8D-79AA-5C3D-B3EC-525800C88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GRID COMPUTING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40972-67EA-08D0-09D9-C72D8193C57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IN" dirty="0"/>
              <a:t>FEDERATION OF COMPUTER RESOURCES TO REACH A COMMON GOAL</a:t>
            </a:r>
          </a:p>
          <a:p>
            <a:r>
              <a:rPr lang="en-IN" dirty="0"/>
              <a:t>EXAMPLS ARE:</a:t>
            </a:r>
          </a:p>
          <a:p>
            <a:r>
              <a:rPr lang="en-IN" dirty="0"/>
              <a:t>SETI @ HOME (SEARCH FOR EXTRATERRESTRIAL INTELLIGENCE)</a:t>
            </a:r>
          </a:p>
          <a:p>
            <a:r>
              <a:rPr lang="en-IN" dirty="0"/>
              <a:t>AN INTERNET BASED PUBLIC VOLUNTEER COMPUTING PROJECT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4338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568BC-400F-99A2-28C3-5C56A70B5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E2A18E81-81A0-F022-79D4-86756A616FD1}"/>
              </a:ext>
            </a:extLst>
          </p:cNvPr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2190" y="2740986"/>
            <a:ext cx="6247619" cy="2676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3545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C0084-6C4F-A706-3A8F-BE9EABC2B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MAP REDUCE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28CCA-FC01-EDB6-46DA-5C45EA6383A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IN" dirty="0"/>
              <a:t>A PARALLEL PROGRAMING FRAMEWORK</a:t>
            </a:r>
          </a:p>
          <a:p>
            <a:r>
              <a:rPr lang="en-IN" b="1" dirty="0"/>
              <a:t>MAP FUNCTION</a:t>
            </a:r>
          </a:p>
          <a:p>
            <a:pPr marL="0" indent="0">
              <a:buNone/>
            </a:pPr>
            <a:r>
              <a:rPr lang="en-IN" dirty="0"/>
              <a:t>PROCESSING A KEY VALUE PAIR TO GENERATE A SET OF INTERMEDIATE KEY VALUE PAIRS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b="1" dirty="0"/>
              <a:t>REDUCE FUNCTION</a:t>
            </a:r>
          </a:p>
          <a:p>
            <a:pPr marL="0" indent="0">
              <a:buNone/>
            </a:pPr>
            <a:r>
              <a:rPr lang="en-IN" dirty="0"/>
              <a:t>MERGING ALL INTERMEDIATE VALUES ASSOCIATED WITH THE INTERMEDIATE KEY</a:t>
            </a:r>
          </a:p>
        </p:txBody>
      </p:sp>
    </p:spTree>
    <p:extLst>
      <p:ext uri="{BB962C8B-B14F-4D97-AF65-F5344CB8AC3E}">
        <p14:creationId xmlns:p14="http://schemas.microsoft.com/office/powerpoint/2010/main" val="1147836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6E843-52FD-4169-AD1E-0AAE3A1CE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HOW MAP REDUCE WORKS?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128A0-0BF5-874F-0FBA-EE20A854641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IN" dirty="0"/>
              <a:t>LETS ASSUME THERE ARE 20 TERABYTES OF DATA AND 20 MAP REDUCE SERVER NODES FOR A PROJECT</a:t>
            </a:r>
          </a:p>
          <a:p>
            <a:r>
              <a:rPr lang="en-IN" b="1" dirty="0"/>
              <a:t>DISTRIBUTE</a:t>
            </a:r>
            <a:r>
              <a:rPr lang="en-IN" dirty="0"/>
              <a:t> A TERABYTE TO EACH OF THE 20 NODES USING A SIMPLE FILE COPY PROCESS</a:t>
            </a:r>
          </a:p>
          <a:p>
            <a:r>
              <a:rPr lang="en-IN" b="1" dirty="0"/>
              <a:t>SUBMIT 2 PROGRAMS </a:t>
            </a:r>
            <a:r>
              <a:rPr lang="en-IN" dirty="0"/>
              <a:t>(MAP, REDUCE) TO THE SCHEDULER</a:t>
            </a:r>
          </a:p>
          <a:p>
            <a:r>
              <a:rPr lang="en-IN" b="1" dirty="0"/>
              <a:t>MAP PROGRAM </a:t>
            </a:r>
            <a:r>
              <a:rPr lang="en-IN" dirty="0"/>
              <a:t>FINDS THE DATA ON DISK AND EXECUTES THE LOGIC IT CONTAINS</a:t>
            </a:r>
          </a:p>
          <a:p>
            <a:r>
              <a:rPr lang="en-IN" dirty="0"/>
              <a:t>THE RESULTS OF THE MAP STEPS ARE THEN PASSED TO THE </a:t>
            </a:r>
            <a:r>
              <a:rPr lang="en-IN" b="1" dirty="0"/>
              <a:t>REDUCE</a:t>
            </a:r>
            <a:r>
              <a:rPr lang="en-IN" dirty="0"/>
              <a:t> PROCESS TO SUMMERIZE AND AGGREGATE THE FINAL ANSWERS</a:t>
            </a:r>
          </a:p>
        </p:txBody>
      </p:sp>
    </p:spTree>
    <p:extLst>
      <p:ext uri="{BB962C8B-B14F-4D97-AF65-F5344CB8AC3E}">
        <p14:creationId xmlns:p14="http://schemas.microsoft.com/office/powerpoint/2010/main" val="2459094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4E0F6-BE2C-5896-0FFF-F566831A5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EC324-8A49-44EC-DCF8-BE9AD1B8CC8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IN" dirty="0"/>
              <a:t>GOOD FOR: =</a:t>
            </a:r>
          </a:p>
          <a:p>
            <a:r>
              <a:rPr lang="en-IN" b="1" dirty="0"/>
              <a:t>LOTS OF INPUT</a:t>
            </a:r>
            <a:r>
              <a:rPr lang="en-IN" dirty="0"/>
              <a:t>, INTERMEDIATE AND OUTPUT OF </a:t>
            </a:r>
            <a:r>
              <a:rPr lang="en-IN" b="1" dirty="0"/>
              <a:t>DATA</a:t>
            </a:r>
          </a:p>
          <a:p>
            <a:r>
              <a:rPr lang="en-IN" b="1" dirty="0"/>
              <a:t>BATCH</a:t>
            </a:r>
            <a:r>
              <a:rPr lang="en-IN" dirty="0"/>
              <a:t> ORIENTED DATA SETS (</a:t>
            </a:r>
            <a:r>
              <a:rPr lang="en-IN" dirty="0" err="1"/>
              <a:t>etl</a:t>
            </a:r>
            <a:r>
              <a:rPr lang="en-IN" dirty="0"/>
              <a:t>)</a:t>
            </a:r>
          </a:p>
          <a:p>
            <a:r>
              <a:rPr lang="en-IN" b="1" dirty="0"/>
              <a:t>CHEAP</a:t>
            </a:r>
            <a:r>
              <a:rPr lang="en-IN" dirty="0"/>
              <a:t> TO GET UP AND RUNNING BECAUSE OF RUNNING ON </a:t>
            </a:r>
            <a:r>
              <a:rPr lang="en-IN" b="1" dirty="0"/>
              <a:t>COMMODITY HARDWARE</a:t>
            </a:r>
          </a:p>
        </p:txBody>
      </p:sp>
    </p:spTree>
    <p:extLst>
      <p:ext uri="{BB962C8B-B14F-4D97-AF65-F5344CB8AC3E}">
        <p14:creationId xmlns:p14="http://schemas.microsoft.com/office/powerpoint/2010/main" val="34274916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9868C-56C4-6BF0-FC91-649A1CD1E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5A8AB-ED22-08C1-1A31-32300A36F1F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145468"/>
          </a:xfrm>
        </p:spPr>
        <p:txBody>
          <a:bodyPr/>
          <a:lstStyle/>
          <a:p>
            <a:r>
              <a:rPr lang="en-IN" dirty="0"/>
              <a:t>BAD FOR:=</a:t>
            </a:r>
          </a:p>
          <a:p>
            <a:r>
              <a:rPr lang="en-IN" dirty="0"/>
              <a:t>FAST RESPONSE TIME</a:t>
            </a:r>
          </a:p>
          <a:p>
            <a:r>
              <a:rPr lang="en-IN" dirty="0"/>
              <a:t>LARGE AMOUNTS OF DATA</a:t>
            </a:r>
          </a:p>
          <a:p>
            <a:r>
              <a:rPr lang="en-IN" dirty="0"/>
              <a:t>CPU INTENSIVE OPERATIONS (OPPOSED TO DATA INTENSIVE)</a:t>
            </a:r>
          </a:p>
          <a:p>
            <a:r>
              <a:rPr lang="en-IN" dirty="0"/>
              <a:t>NOT A DATABASE</a:t>
            </a:r>
          </a:p>
          <a:p>
            <a:r>
              <a:rPr lang="en-IN" dirty="0"/>
              <a:t>NO BUILT IN SECURITY</a:t>
            </a:r>
          </a:p>
          <a:p>
            <a:r>
              <a:rPr lang="en-IN" dirty="0"/>
              <a:t>NO INDEXING, NO QUERY OR PROCESS OPTIMIZER</a:t>
            </a:r>
          </a:p>
          <a:p>
            <a:r>
              <a:rPr lang="en-IN" dirty="0"/>
              <a:t>NO KNOWELDGE OF OTHER DATA THAT EXISTS</a:t>
            </a:r>
          </a:p>
        </p:txBody>
      </p:sp>
    </p:spTree>
    <p:extLst>
      <p:ext uri="{BB962C8B-B14F-4D97-AF65-F5344CB8AC3E}">
        <p14:creationId xmlns:p14="http://schemas.microsoft.com/office/powerpoint/2010/main" val="21323370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AFE65-3A10-112E-F0A6-7CB6B3E2B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005E4-2AC1-DC0A-6849-58EAF050D04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IN" dirty="0"/>
              <a:t>THESE TECHNOLOGIES CAN INTEGRATE AND WORK TOGETHER</a:t>
            </a:r>
          </a:p>
          <a:p>
            <a:r>
              <a:rPr lang="en-IN" dirty="0"/>
              <a:t>DATABASES RUNNING IN CLOUD</a:t>
            </a:r>
          </a:p>
          <a:p>
            <a:r>
              <a:rPr lang="en-IN" dirty="0"/>
              <a:t>DATABASES INCLUDING MAP REDUCE FUNCTIONALITY</a:t>
            </a:r>
          </a:p>
          <a:p>
            <a:r>
              <a:rPr lang="en-IN" dirty="0"/>
              <a:t>MAP REDUCE CAN BE RUN AGAINST DATA SOURCED FROM A DATABASE</a:t>
            </a:r>
          </a:p>
          <a:p>
            <a:r>
              <a:rPr lang="en-IN"/>
              <a:t>MAP REDUCE CAN BE RUN AGAINST DATA IN THE CLOUD.</a:t>
            </a:r>
          </a:p>
        </p:txBody>
      </p:sp>
    </p:spTree>
    <p:extLst>
      <p:ext uri="{BB962C8B-B14F-4D97-AF65-F5344CB8AC3E}">
        <p14:creationId xmlns:p14="http://schemas.microsoft.com/office/powerpoint/2010/main" val="4126575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5F46D-5574-7ABC-0A1B-699D974D6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B86514-EC05-733C-D069-323193ABE0B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IN" dirty="0"/>
              <a:t>Introduction</a:t>
            </a:r>
          </a:p>
          <a:p>
            <a:r>
              <a:rPr lang="en-IN" dirty="0"/>
              <a:t>Convergence of analytic and data environment</a:t>
            </a:r>
          </a:p>
          <a:p>
            <a:r>
              <a:rPr lang="en-IN" dirty="0" err="1"/>
              <a:t>Mpp</a:t>
            </a:r>
            <a:endParaRPr lang="en-IN" dirty="0"/>
          </a:p>
          <a:p>
            <a:r>
              <a:rPr lang="en-IN" dirty="0"/>
              <a:t>Cloud computing</a:t>
            </a:r>
          </a:p>
          <a:p>
            <a:r>
              <a:rPr lang="en-IN" dirty="0"/>
              <a:t>Grid computing</a:t>
            </a:r>
          </a:p>
          <a:p>
            <a:r>
              <a:rPr lang="en-IN" dirty="0" err="1"/>
              <a:t>Mapreduce</a:t>
            </a:r>
            <a:endParaRPr lang="en-IN" dirty="0"/>
          </a:p>
          <a:p>
            <a:r>
              <a:rPr lang="en-IN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374118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8208C-F14C-50AD-C271-AF6BA3372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5A521-0759-5DF0-A098-5C3A53DAC04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IN" dirty="0"/>
              <a:t>THE AMOUNT OF DATA ORGANIZATIONS PROCESS CONTINUES TO INCREASE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AutoShape 2" descr="Ref_IIS_제2권제2호(2011)_03_빅 데이터와 공공 데이터 활용(이만재).pdf (보안) - Adobe Reader">
            <a:extLst>
              <a:ext uri="{FF2B5EF4-FFF2-40B4-BE49-F238E27FC236}">
                <a16:creationId xmlns:a16="http://schemas.microsoft.com/office/drawing/2014/main" id="{8706BAA9-7A59-89D4-0721-399F8F0D4D6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5" name="AutoShape 4" descr="Ref_IIS_제2권제2호(2011)_03_빅 데이터와 공공 데이터 활용(이만재).pdf (보안) - Adobe Reader">
            <a:extLst>
              <a:ext uri="{FF2B5EF4-FFF2-40B4-BE49-F238E27FC236}">
                <a16:creationId xmlns:a16="http://schemas.microsoft.com/office/drawing/2014/main" id="{665E7EE5-B704-7F2D-B334-A2FBE74BEA0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39AB952-6547-F3AE-B9C9-E3470934DE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8960" y="2833687"/>
            <a:ext cx="4815840" cy="2764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471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367D0-8179-8BCB-4FF3-4C68E5EB6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073E4-E4F7-4E11-6ED6-8F2C7AD7A5A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IN" dirty="0"/>
              <a:t>THE OLD METHODS FOR HANDLING DATA WON’T WORK ANYMORE.</a:t>
            </a:r>
          </a:p>
          <a:p>
            <a:r>
              <a:rPr lang="en-IN" dirty="0"/>
              <a:t>IMPORTANT TECHNOLOGIES TO TAME BIG DATA TIDAL WAVE POSSIBLE:</a:t>
            </a:r>
          </a:p>
          <a:p>
            <a:r>
              <a:rPr lang="en-IN" dirty="0"/>
              <a:t>MPP</a:t>
            </a:r>
          </a:p>
          <a:p>
            <a:r>
              <a:rPr lang="en-IN" dirty="0"/>
              <a:t>CLOUD COMPUTING</a:t>
            </a:r>
          </a:p>
          <a:p>
            <a:r>
              <a:rPr lang="en-IN" dirty="0"/>
              <a:t>GRID COMPUTING</a:t>
            </a:r>
          </a:p>
          <a:p>
            <a:r>
              <a:rPr lang="en-IN" dirty="0"/>
              <a:t>MAPREDUCE</a:t>
            </a:r>
          </a:p>
        </p:txBody>
      </p:sp>
    </p:spTree>
    <p:extLst>
      <p:ext uri="{BB962C8B-B14F-4D97-AF65-F5344CB8AC3E}">
        <p14:creationId xmlns:p14="http://schemas.microsoft.com/office/powerpoint/2010/main" val="2447410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E4673-6779-7084-578B-FDA803420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CONVERGENCE OD ANALYTIC AND DATA ENVIRONMENT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F6AF9-25CE-CCEB-B113-4F078DD7A28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IN" dirty="0"/>
              <a:t>WE HAD TO PULL ALL DATA TOGETHER INTO A SEPARATE ANALYTICS ENVIRONMENT TO DO ANALYSIS</a:t>
            </a:r>
          </a:p>
          <a:p>
            <a:r>
              <a:rPr lang="en-IN" dirty="0"/>
              <a:t>THE HEAVY PROCESSING OCCURS IN ANALYTIC ENVIRONMENT</a:t>
            </a:r>
          </a:p>
          <a:p>
            <a:r>
              <a:rPr lang="en-IN" b="1" dirty="0"/>
              <a:t>MODERN IN DB ARCHITECTURE</a:t>
            </a:r>
          </a:p>
          <a:p>
            <a:r>
              <a:rPr lang="en-IN" dirty="0"/>
              <a:t>THE PROCESSING STAYS IN DATABASE WHERE THE DATA HAS BEEN CONSOLIDATED</a:t>
            </a:r>
          </a:p>
        </p:txBody>
      </p:sp>
    </p:spTree>
    <p:extLst>
      <p:ext uri="{BB962C8B-B14F-4D97-AF65-F5344CB8AC3E}">
        <p14:creationId xmlns:p14="http://schemas.microsoft.com/office/powerpoint/2010/main" val="3614069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4B18F-59CE-CA81-6A5A-9F30FED76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MPP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F144F-EF04-9340-F333-9FAE718FF0D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155628"/>
          </a:xfrm>
        </p:spPr>
        <p:txBody>
          <a:bodyPr/>
          <a:lstStyle/>
          <a:p>
            <a:r>
              <a:rPr lang="en-IN" dirty="0"/>
              <a:t>AN MPP DATABASES BREAKS THE DATA INTO INDEPENDENT CHUNKS WITH INDEPENDENT DISKS AND CPU</a:t>
            </a:r>
          </a:p>
          <a:p>
            <a:r>
              <a:rPr lang="en-IN" dirty="0"/>
              <a:t> </a:t>
            </a:r>
            <a:r>
              <a:rPr lang="en-IN" u="sng" dirty="0"/>
              <a:t>CONCURRENT PROCESSING</a:t>
            </a:r>
          </a:p>
          <a:p>
            <a:r>
              <a:rPr lang="en-IN" dirty="0"/>
              <a:t>AN MPP SYSTEM ALLOWS THE DIFFERENT SETS OF CPU AND DISK TO RUN THE PROCESS CONCURRENTLY.</a:t>
            </a:r>
          </a:p>
          <a:p>
            <a:r>
              <a:rPr lang="en-IN" dirty="0"/>
              <a:t>MPP SYSTEM BUILD IN REDUNDANCY TO MAKE </a:t>
            </a:r>
            <a:r>
              <a:rPr lang="en-IN" b="1" dirty="0"/>
              <a:t>RECOVERY</a:t>
            </a:r>
            <a:r>
              <a:rPr lang="en-IN" dirty="0"/>
              <a:t> EASY</a:t>
            </a:r>
          </a:p>
          <a:p>
            <a:r>
              <a:rPr lang="en-IN" dirty="0"/>
              <a:t>MPP SYSTEM HAVE </a:t>
            </a:r>
            <a:r>
              <a:rPr lang="en-IN" b="1" dirty="0"/>
              <a:t>RESOURCE MANAGEMENT TOOLS</a:t>
            </a:r>
          </a:p>
          <a:p>
            <a:r>
              <a:rPr lang="en-IN" dirty="0"/>
              <a:t>MANAGE THE CPU AND DISK SPACE</a:t>
            </a:r>
          </a:p>
          <a:p>
            <a:r>
              <a:rPr lang="en-IN" dirty="0"/>
              <a:t>QUERY OPTIMIZER</a:t>
            </a:r>
          </a:p>
        </p:txBody>
      </p:sp>
    </p:spTree>
    <p:extLst>
      <p:ext uri="{BB962C8B-B14F-4D97-AF65-F5344CB8AC3E}">
        <p14:creationId xmlns:p14="http://schemas.microsoft.com/office/powerpoint/2010/main" val="2359949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C6DCE-3128-33DA-E346-784A48223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CLOUD COMPUTING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E0790-3899-1FFD-3693-D9F9705092E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IN" dirty="0"/>
              <a:t>MCKINSEY AND COMPANY </a:t>
            </a:r>
          </a:p>
          <a:p>
            <a:r>
              <a:rPr lang="en-IN" b="1" dirty="0"/>
              <a:t>MASK</a:t>
            </a:r>
            <a:r>
              <a:rPr lang="en-IN" dirty="0"/>
              <a:t> THE UNDERLYING </a:t>
            </a:r>
            <a:r>
              <a:rPr lang="en-IN" b="1" dirty="0"/>
              <a:t>INFRASTRUCTURE</a:t>
            </a:r>
            <a:r>
              <a:rPr lang="en-IN" dirty="0"/>
              <a:t> FROM THE USER</a:t>
            </a:r>
          </a:p>
          <a:p>
            <a:r>
              <a:rPr lang="en-IN" dirty="0"/>
              <a:t>BE </a:t>
            </a:r>
            <a:r>
              <a:rPr lang="en-IN" b="1" dirty="0"/>
              <a:t>ELASTIC TO SCALE </a:t>
            </a:r>
            <a:r>
              <a:rPr lang="en-IN" dirty="0"/>
              <a:t>ON DEMAND</a:t>
            </a:r>
          </a:p>
          <a:p>
            <a:r>
              <a:rPr lang="en-IN" dirty="0"/>
              <a:t>ON </a:t>
            </a:r>
            <a:r>
              <a:rPr lang="en-IN" b="1" dirty="0"/>
              <a:t>A PAY PER </a:t>
            </a:r>
            <a:r>
              <a:rPr lang="en-IN" dirty="0"/>
              <a:t>USE BASIS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48546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7FF49-D888-93EE-63C0-6316A2ABA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39698-070D-DD3A-7512-F0A0CF63D3D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IN" dirty="0"/>
              <a:t>NIST: </a:t>
            </a:r>
          </a:p>
          <a:p>
            <a:r>
              <a:rPr lang="en-IN" dirty="0"/>
              <a:t>ON DEMAND SELF SERVICE</a:t>
            </a:r>
          </a:p>
          <a:p>
            <a:r>
              <a:rPr lang="en-IN" dirty="0"/>
              <a:t>BROAD NETWORK ACCESS</a:t>
            </a:r>
          </a:p>
          <a:p>
            <a:r>
              <a:rPr lang="en-IN" dirty="0"/>
              <a:t>RESURCE POOLING</a:t>
            </a:r>
          </a:p>
          <a:p>
            <a:r>
              <a:rPr lang="en-IN" dirty="0"/>
              <a:t>RAPID ELASTICITY</a:t>
            </a:r>
          </a:p>
          <a:p>
            <a:r>
              <a:rPr lang="en-IN" dirty="0"/>
              <a:t>MEASURED SERVICE</a:t>
            </a:r>
          </a:p>
        </p:txBody>
      </p:sp>
    </p:spTree>
    <p:extLst>
      <p:ext uri="{BB962C8B-B14F-4D97-AF65-F5344CB8AC3E}">
        <p14:creationId xmlns:p14="http://schemas.microsoft.com/office/powerpoint/2010/main" val="844534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2C133-DC14-CD43-EC9A-5E9AB20C0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04CCE-DF9D-743C-8AEC-0344A85EEB6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IN" dirty="0"/>
              <a:t>PUBLIC CLOUD:</a:t>
            </a:r>
          </a:p>
          <a:p>
            <a:r>
              <a:rPr lang="en-IN" dirty="0"/>
              <a:t>SERVICES AND INFRASTRUCTURE ARE PROVIDED </a:t>
            </a:r>
            <a:r>
              <a:rPr lang="en-IN" b="1" dirty="0"/>
              <a:t>OFF SITE </a:t>
            </a:r>
            <a:r>
              <a:rPr lang="en-IN" dirty="0"/>
              <a:t>OVER THE INTERNET</a:t>
            </a:r>
          </a:p>
          <a:p>
            <a:r>
              <a:rPr lang="en-IN" dirty="0"/>
              <a:t>GREATEST LEVEL OF EFFICIENCY IN </a:t>
            </a:r>
            <a:r>
              <a:rPr lang="en-IN" b="1" dirty="0"/>
              <a:t>SHARED RESOURCES</a:t>
            </a:r>
          </a:p>
          <a:p>
            <a:r>
              <a:rPr lang="en-IN" b="1" dirty="0"/>
              <a:t>LESS SECURED </a:t>
            </a:r>
            <a:r>
              <a:rPr lang="en-IN" dirty="0"/>
              <a:t>AND </a:t>
            </a:r>
            <a:r>
              <a:rPr lang="en-IN" b="1" dirty="0"/>
              <a:t>MORE VULNERABLE </a:t>
            </a:r>
            <a:r>
              <a:rPr lang="en-IN" dirty="0"/>
              <a:t>THAN PRIVATE CLOUDS</a:t>
            </a:r>
          </a:p>
        </p:txBody>
      </p:sp>
    </p:spTree>
    <p:extLst>
      <p:ext uri="{BB962C8B-B14F-4D97-AF65-F5344CB8AC3E}">
        <p14:creationId xmlns:p14="http://schemas.microsoft.com/office/powerpoint/2010/main" val="3661471144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64</TotalTime>
  <Words>518</Words>
  <Application>Microsoft Office PowerPoint</Application>
  <PresentationFormat>Widescreen</PresentationFormat>
  <Paragraphs>88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Tw Cen MT</vt:lpstr>
      <vt:lpstr>Droplet</vt:lpstr>
      <vt:lpstr>EVALUATION OF ANALYTICAL SCLABILITY </vt:lpstr>
      <vt:lpstr>contents</vt:lpstr>
      <vt:lpstr>introduction</vt:lpstr>
      <vt:lpstr>PowerPoint Presentation</vt:lpstr>
      <vt:lpstr>CONVERGENCE OD ANALYTIC AND DATA ENVIRONMENT</vt:lpstr>
      <vt:lpstr>MPP</vt:lpstr>
      <vt:lpstr>CLOUD COMPUTING</vt:lpstr>
      <vt:lpstr>PowerPoint Presentation</vt:lpstr>
      <vt:lpstr>PowerPoint Presentation</vt:lpstr>
      <vt:lpstr>PowerPoint Presentation</vt:lpstr>
      <vt:lpstr>GRID COMPUTING</vt:lpstr>
      <vt:lpstr>PowerPoint Presentation</vt:lpstr>
      <vt:lpstr>MAP REDUCE</vt:lpstr>
      <vt:lpstr>HOW MAP REDUCE WORKS?</vt:lpstr>
      <vt:lpstr>PowerPoint Presentation</vt:lpstr>
      <vt:lpstr>PowerPoint Presentation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OF ANALYTICAL SCLABILITY </dc:title>
  <dc:creator>Bijali Jayalakshmi Jayan</dc:creator>
  <cp:lastModifiedBy>Bijali Jayalakshmi Jayan</cp:lastModifiedBy>
  <cp:revision>3</cp:revision>
  <dcterms:created xsi:type="dcterms:W3CDTF">2024-02-18T11:57:45Z</dcterms:created>
  <dcterms:modified xsi:type="dcterms:W3CDTF">2024-02-18T13:02:11Z</dcterms:modified>
</cp:coreProperties>
</file>